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121932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merg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4000" y="324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000000"/>
                </a:solidFill>
              </a:rPr>
              <a:t>Orquesta Típica Victor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04000" y="396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000000"/>
                </a:solidFill>
              </a:rPr>
              <a:t>Orquesta Típica Victor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76000" y="324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000000"/>
                </a:solidFill>
              </a:rPr>
              <a:t>Orquesta Típica Victor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76000" y="396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000000"/>
                </a:solidFill>
              </a:rPr>
              <a:t>Orquesta Típica Victor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40000" y="360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FFFFFF"/>
                </a:solidFill>
              </a:rPr>
              <a:t>Orquesta Típica Victor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64000" y="176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Viento norte (Bronca negra)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64000" y="183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Viento norte (Bronca negra)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36000" y="176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Viento norte (Bronca negra)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36000" y="183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Viento norte (Bronca negra)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00000" y="1800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FFFFFF"/>
                </a:solidFill>
              </a:rPr>
              <a:t>Viento norte (Bronca negra)</a:t>
            </a:r>
            <a:r>
              <a:rPr sz="3000">
                <a:solidFill>
                  <a:srgbClr val="FFFFFF"/>
                </a:solidFill>
              </a:rPr>
              <a:t>   (1929)</a:t>
            </a:r>
          </a:p>
          <a:p>
            <a:r>
              <a:rPr sz="1800" i="1">
                <a:solidFill>
                  <a:srgbClr val="FFFFFF"/>
                </a:solidFill>
              </a:rPr>
              <a:t>Musica: J. C. Suncho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64000" y="284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Coqueta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64000" y="291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Coqueta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36000" y="284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Coqueta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36000" y="291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Coqueta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00000" y="2880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FFFFFF"/>
                </a:solidFill>
              </a:rPr>
              <a:t>Coqueta</a:t>
            </a:r>
            <a:r>
              <a:rPr sz="3000">
                <a:solidFill>
                  <a:srgbClr val="FFFFFF"/>
                </a:solidFill>
              </a:rPr>
              <a:t>   (1929)</a:t>
            </a:r>
          </a:p>
          <a:p>
            <a:r>
              <a:rPr sz="1800" i="1">
                <a:solidFill>
                  <a:srgbClr val="FFFFFF"/>
                </a:solidFill>
              </a:rPr>
              <a:t>Musica: Osmán Pérez Freire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64000" y="392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Ventarrón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364000" y="399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Ventarrón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36000" y="392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Ventarrón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36000" y="399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Ventarrón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00000" y="3960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FFFFFF"/>
                </a:solidFill>
              </a:rPr>
              <a:t>Ventarrón</a:t>
            </a:r>
            <a:r>
              <a:rPr sz="3000">
                <a:solidFill>
                  <a:srgbClr val="FFFFFF"/>
                </a:solidFill>
              </a:rPr>
              <a:t>   (1933)</a:t>
            </a:r>
          </a:p>
          <a:p>
            <a:r>
              <a:rPr sz="1800" i="1">
                <a:solidFill>
                  <a:srgbClr val="FFFFFF"/>
                </a:solidFill>
              </a:rPr>
              <a:t>Musica: Pedro Maffia - Letra: José Horacio Staffolani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10000" b="1">
                <a:solidFill>
                  <a:srgbClr val="FFFFFF"/>
                </a:solidFill>
              </a:rPr>
              <a:t>Em Beihold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Too Precious</a:t>
            </a:r>
            <a:r>
              <a:rPr sz="5000">
                <a:solidFill>
                  <a:srgbClr val="FFFFFF"/>
                </a:solidFill>
              </a:rPr>
              <a:t>   (2022)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merg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4000" y="324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000000"/>
                </a:solidFill>
              </a:rPr>
              <a:t>Orquesta de Alfredo Gobbi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04000" y="396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000000"/>
                </a:solidFill>
              </a:rPr>
              <a:t>Orquesta de Alfredo Gobbi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76000" y="324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000000"/>
                </a:solidFill>
              </a:rPr>
              <a:t>Orquesta de Alfredo Gobbi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76000" y="396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000000"/>
                </a:solidFill>
              </a:rPr>
              <a:t>Orquesta de Alfredo Gobbi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40000" y="360000"/>
            <a:ext cx="10080000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6000" b="1">
                <a:solidFill>
                  <a:srgbClr val="FFFFFF"/>
                </a:solidFill>
              </a:rPr>
              <a:t>Orquesta de Alfredo Gobbi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364000" y="176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Chuzas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64000" y="183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Chuzas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36000" y="176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Chuzas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36000" y="183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Chuzas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00000" y="1800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FFFFFF"/>
                </a:solidFill>
              </a:rPr>
              <a:t>Chuzas</a:t>
            </a:r>
            <a:r>
              <a:rPr sz="3000">
                <a:solidFill>
                  <a:srgbClr val="FFFFFF"/>
                </a:solidFill>
              </a:rPr>
              <a:t>   (1949)</a:t>
            </a:r>
          </a:p>
          <a:p>
            <a:r>
              <a:rPr sz="1800" i="1">
                <a:solidFill>
                  <a:srgbClr val="FFFFFF"/>
                </a:solidFill>
              </a:rPr>
              <a:t>Musica: Agustín Bardi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64000" y="284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Jueves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364000" y="291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Jueves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36000" y="284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Jueves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36000" y="291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Jueves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00000" y="2880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FFFFFF"/>
                </a:solidFill>
              </a:rPr>
              <a:t>Jueves</a:t>
            </a:r>
            <a:r>
              <a:rPr sz="3000">
                <a:solidFill>
                  <a:srgbClr val="FFFFFF"/>
                </a:solidFill>
              </a:rPr>
              <a:t>   (1947)</a:t>
            </a:r>
          </a:p>
          <a:p>
            <a:r>
              <a:rPr sz="1800" i="1">
                <a:solidFill>
                  <a:srgbClr val="FFFFFF"/>
                </a:solidFill>
              </a:rPr>
              <a:t>Musica: Udelino Toranzo y Rafael Rossi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64000" y="392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Nueve puntos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364000" y="399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Nueve puntos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36000" y="3924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Nueve puntos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36000" y="3996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000000"/>
                </a:solidFill>
              </a:rPr>
              <a:t>Nueve puntos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400000" y="3960000"/>
            <a:ext cx="72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3500" b="1">
                <a:solidFill>
                  <a:srgbClr val="FFFFFF"/>
                </a:solidFill>
              </a:rPr>
              <a:t>Nueve puntos</a:t>
            </a:r>
            <a:r>
              <a:rPr sz="3000">
                <a:solidFill>
                  <a:srgbClr val="FFFFFF"/>
                </a:solidFill>
              </a:rPr>
              <a:t>   (1952)</a:t>
            </a:r>
          </a:p>
          <a:p>
            <a:r>
              <a:rPr sz="1800" i="1">
                <a:solidFill>
                  <a:srgbClr val="FFFFFF"/>
                </a:solidFill>
              </a:rPr>
              <a:t>Musica: Francisco Canaro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900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/>
            <a:r>
              <a:rPr sz="10000" b="1">
                <a:solidFill>
                  <a:srgbClr val="FFFFFF"/>
                </a:solidFill>
              </a:rPr>
              <a:t>Pomplamoose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79200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sz="5000" b="1">
                <a:solidFill>
                  <a:srgbClr val="FFFFFF"/>
                </a:solidFill>
              </a:rPr>
              <a:t>Les Champs-Élysées</a:t>
            </a:r>
            <a:r>
              <a:rPr sz="5000">
                <a:solidFill>
                  <a:srgbClr val="FFFFFF"/>
                </a:solidFill>
              </a:rPr>
              <a:t>   (2020)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